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/>
    <p:restoredTop sz="94599"/>
  </p:normalViewPr>
  <p:slideViewPr>
    <p:cSldViewPr snapToGrid="0">
      <p:cViewPr varScale="1">
        <p:scale>
          <a:sx n="72" d="100"/>
          <a:sy n="72" d="100"/>
        </p:scale>
        <p:origin x="3256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November 7-11,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14478844"/>
              </p:ext>
            </p:extLst>
          </p:nvPr>
        </p:nvGraphicFramePr>
        <p:xfrm>
          <a:off x="261255" y="4498167"/>
          <a:ext cx="3458675" cy="153926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Module 3 Assessment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Assessment 2: Compare W</a:t>
                      </a:r>
                      <a:r>
                        <a:rPr lang="en-US" sz="1400" u="none" strike="noStrike" cap="none" dirty="0" err="1">
                          <a:latin typeface="KG Miss Kindergarten" panose="02000000000000000000" pitchFamily="2" charset="77"/>
                          <a:sym typeface="Comfortaa"/>
                        </a:rPr>
                        <a:t>i</a:t>
                      </a: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324517939"/>
              </p:ext>
            </p:extLst>
          </p:nvPr>
        </p:nvGraphicFramePr>
        <p:xfrm>
          <a:off x="261257" y="6090557"/>
          <a:ext cx="3458675" cy="13674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4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Comparing Within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1408536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7: K Thanksgiving Feast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10: Progress Reports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11: Holiday Pictures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18: Farm Day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21-25: Thanksgiving Break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4: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525955353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halkboard" panose="03050602040202020205" pitchFamily="66" charset="77"/>
                          <a:ea typeface="Arial"/>
                          <a:cs typeface="Arial"/>
                          <a:sym typeface="Arial"/>
                        </a:rPr>
                        <a:t>Inflection -s /s/ and -s/z/ (verbs)</a:t>
                      </a:r>
                      <a:r>
                        <a:rPr lang="en-US" dirty="0">
                          <a:effectLst/>
                          <a:latin typeface="Chalkboard" panose="03050602040202020205" pitchFamily="66" charset="77"/>
                        </a:rPr>
                        <a:t> 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214345753"/>
              </p:ext>
            </p:extLst>
          </p:nvPr>
        </p:nvGraphicFramePr>
        <p:xfrm>
          <a:off x="224238" y="3550024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21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with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two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93877707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brave, expect, ordinary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885774271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3077057541"/>
              </p:ext>
            </p:extLst>
          </p:nvPr>
        </p:nvGraphicFramePr>
        <p:xfrm>
          <a:off x="224238" y="5087836"/>
          <a:ext cx="2240200" cy="134034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ca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map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173491958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Informational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911890437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Blend Onsets and Rimes into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Isolate Final 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439677316"/>
              </p:ext>
            </p:extLst>
          </p:nvPr>
        </p:nvGraphicFramePr>
        <p:xfrm>
          <a:off x="2564074" y="6909810"/>
          <a:ext cx="4979724" cy="284752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funny, did, in, put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396</Words>
  <Application>Microsoft Macintosh PowerPoint</Application>
  <PresentationFormat>Custom</PresentationFormat>
  <Paragraphs>78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System Font Regular</vt:lpstr>
      <vt:lpstr>Chalkboard</vt:lpstr>
      <vt:lpstr>KG Shake it Off Popped</vt:lpstr>
      <vt:lpstr>KG Miss Kindergarten</vt:lpstr>
      <vt:lpstr>Comfortaa,Sans-Serif</vt:lpstr>
      <vt:lpstr>Arial</vt:lpstr>
      <vt:lpstr>Comfortaa</vt:lpstr>
      <vt:lpstr>Simple Light</vt:lpstr>
      <vt:lpstr>We are WILD about Learning!</vt:lpstr>
      <vt:lpstr>Module 3,  Week 4: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166</cp:revision>
  <cp:lastPrinted>2022-09-16T19:06:53Z</cp:lastPrinted>
  <dcterms:modified xsi:type="dcterms:W3CDTF">2022-11-07T20:48:03Z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